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7"/>
  </p:notesMasterIdLst>
  <p:sldIdLst>
    <p:sldId id="294" r:id="rId2"/>
    <p:sldId id="295" r:id="rId3"/>
    <p:sldId id="296" r:id="rId4"/>
    <p:sldId id="297" r:id="rId5"/>
    <p:sldId id="299" r:id="rId6"/>
    <p:sldId id="300" r:id="rId7"/>
    <p:sldId id="312" r:id="rId8"/>
    <p:sldId id="334" r:id="rId9"/>
    <p:sldId id="323" r:id="rId10"/>
    <p:sldId id="313" r:id="rId11"/>
    <p:sldId id="335" r:id="rId12"/>
    <p:sldId id="316" r:id="rId13"/>
    <p:sldId id="324" r:id="rId14"/>
    <p:sldId id="319" r:id="rId15"/>
    <p:sldId id="320" r:id="rId1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003399"/>
    <a:srgbClr val="000099"/>
    <a:srgbClr val="0033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4016" autoAdjust="0"/>
    <p:restoredTop sz="93489" autoAdjust="0"/>
  </p:normalViewPr>
  <p:slideViewPr>
    <p:cSldViewPr>
      <p:cViewPr>
        <p:scale>
          <a:sx n="70" d="100"/>
          <a:sy n="70" d="100"/>
        </p:scale>
        <p:origin x="-264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45072B89-ECC2-4260-AC9F-0E97C525641C}" type="datetimeFigureOut">
              <a:rPr lang="en-US"/>
              <a:pPr>
                <a:defRPr/>
              </a:pPr>
              <a:t>10/22/2008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5A3BD73-CFF6-47D1-B95C-EF43E052F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Do video here………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0E8B-849A-4B4C-83F2-A1ADF010BD59}" type="datetimeFigureOut">
              <a:rPr lang="en-US"/>
              <a:pPr>
                <a:defRPr/>
              </a:pPr>
              <a:t>10/22/2008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DA5FA-07B3-4B30-9901-E7B2A3A5D7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27A34-2946-4BE9-A649-5D94214A0EF9}" type="datetimeFigureOut">
              <a:rPr lang="en-US"/>
              <a:pPr>
                <a:defRPr/>
              </a:pPr>
              <a:t>10/22/2008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30552-5BA2-42AD-B506-E736613C70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8098B-8922-48B9-901C-06A4F02D488F}" type="datetimeFigureOut">
              <a:rPr lang="en-US"/>
              <a:pPr>
                <a:defRPr/>
              </a:pPr>
              <a:t>10/22/2008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A4710-FDF8-4DAB-8905-836C03FB70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99196-1F53-4439-9BBE-3916DBB909FD}" type="datetimeFigureOut">
              <a:rPr lang="en-US"/>
              <a:pPr>
                <a:defRPr/>
              </a:pPr>
              <a:t>10/22/2008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AAD13-D229-4975-8B38-F683FE496B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CB49D-AE2D-4AC5-B840-79D8420E81B3}" type="datetimeFigureOut">
              <a:rPr lang="en-US"/>
              <a:pPr>
                <a:defRPr/>
              </a:pPr>
              <a:t>10/22/2008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5FE8D-5E30-40CE-9D57-A5DF280FFE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37AEE-44D1-4D19-AD95-327E637C10B5}" type="datetimeFigureOut">
              <a:rPr lang="en-US"/>
              <a:pPr>
                <a:defRPr/>
              </a:pPr>
              <a:t>10/22/2008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35ABC-40C8-4653-90CC-66909F32B9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27A5-98AD-432B-BD18-B84837FFD188}" type="datetimeFigureOut">
              <a:rPr lang="en-US"/>
              <a:pPr>
                <a:defRPr/>
              </a:pPr>
              <a:t>10/22/2008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37A65-CC60-4DE5-BD99-13A6656E7A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AD3B8-1255-459F-B177-24E2B02CA1C8}" type="datetimeFigureOut">
              <a:rPr lang="en-US"/>
              <a:pPr>
                <a:defRPr/>
              </a:pPr>
              <a:t>10/22/2008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4619C-7880-4E02-90E3-7E41FC54C1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1A312-F821-4C6B-9929-CFB542CB3B3D}" type="datetimeFigureOut">
              <a:rPr lang="en-US"/>
              <a:pPr>
                <a:defRPr/>
              </a:pPr>
              <a:t>10/22/2008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3AAC9-4892-446E-945C-4BEBCC09BD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35D15-5EC7-4066-A0EE-4FD5CD0EC022}" type="datetimeFigureOut">
              <a:rPr lang="en-US"/>
              <a:pPr>
                <a:defRPr/>
              </a:pPr>
              <a:t>10/22/2008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800EB-CDEC-4E65-877B-4824558BC1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7C5B9-B3A5-4520-8BB7-0C7E39C61068}" type="datetimeFigureOut">
              <a:rPr lang="en-US"/>
              <a:pPr>
                <a:defRPr/>
              </a:pPr>
              <a:t>10/22/2008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FE274-307C-4053-936E-148898D119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4CC96-EB98-4ED9-B732-F09DFAEDCB77}" type="datetimeFigureOut">
              <a:rPr lang="en-US"/>
              <a:pPr>
                <a:defRPr/>
              </a:pPr>
              <a:t>10/22/2008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E75DD-DA25-448F-9D1F-250A506D1D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D88E1-1008-42F0-87C9-2A461201FC32}" type="datetimeFigureOut">
              <a:rPr lang="en-US"/>
              <a:pPr>
                <a:defRPr/>
              </a:pPr>
              <a:t>10/22/2008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B3F9E-8947-4530-82E1-CA993383B4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927CA-F522-4878-99D5-4CD9A16F05ED}" type="datetimeFigureOut">
              <a:rPr lang="en-US"/>
              <a:pPr>
                <a:defRPr/>
              </a:pPr>
              <a:t>10/22/2008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A2586-FCD7-4E58-9CF0-8BBEE7F1E1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0AADC-D279-48FA-BA94-A0A211B79BF1}" type="datetimeFigureOut">
              <a:rPr lang="en-US"/>
              <a:pPr>
                <a:defRPr/>
              </a:pPr>
              <a:t>10/22/2008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64E5B-15A8-41F5-995E-DCB5B35780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F70985C-11BC-4142-91BA-AEC37697A0C5}" type="datetimeFigureOut">
              <a:rPr lang="en-US"/>
              <a:pPr>
                <a:defRPr/>
              </a:pPr>
              <a:t>10/22/2008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1846A-F8FB-4034-96C2-99641C7AA0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84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IMG_544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304800"/>
            <a:ext cx="8591550" cy="6253163"/>
          </a:xfrm>
        </p:spPr>
      </p:pic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4343400" y="7620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2"/>
                </a:solidFill>
              </a:rPr>
              <a:t>Avalauncher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 descr="Camera #1 (39)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71513" y="274638"/>
            <a:ext cx="7800975" cy="603408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264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12643" name="Picture 5" descr="Rods camera 003"/>
          <p:cNvPicPr>
            <a:picLocks noChangeAspect="1" noChangeArrowheads="1"/>
          </p:cNvPicPr>
          <p:nvPr/>
        </p:nvPicPr>
        <p:blipFill>
          <a:blip r:embed="rId2"/>
          <a:srcRect b="11055"/>
          <a:stretch>
            <a:fillRect/>
          </a:stretch>
        </p:blipFill>
        <p:spPr bwMode="auto">
          <a:xfrm>
            <a:off x="-228600" y="228600"/>
            <a:ext cx="8755063" cy="628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 descr="US12 MP132 Camera#1 (13)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 l="1758" r="11601" b="13126"/>
          <a:stretch>
            <a:fillRect/>
          </a:stretch>
        </p:blipFill>
        <p:spPr>
          <a:xfrm>
            <a:off x="-41275" y="0"/>
            <a:ext cx="9190038" cy="69103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673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16739" name="Picture 4" descr="IMG_558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98563" y="-898525"/>
            <a:ext cx="11541126" cy="865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 descr="US12 MP132 Camera#3 (8)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9925" y="274638"/>
            <a:ext cx="7802563" cy="6034087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 descr="US12 MP132 Camera#3 (39)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9925" y="274638"/>
            <a:ext cx="7802563" cy="6034087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2007 03 21 Canyon Creek 00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46238" y="-701675"/>
            <a:ext cx="5851525" cy="7802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2007 03 21 Canyon Creek 02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64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US12 Heli Review (33)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9925" y="274638"/>
            <a:ext cx="7802563" cy="6034087"/>
          </a:xfrm>
        </p:spPr>
      </p:pic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4419600" y="609600"/>
            <a:ext cx="396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tx2"/>
                </a:solidFill>
              </a:rPr>
              <a:t>Helicopter Blasting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IMG_5507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71513" y="274638"/>
            <a:ext cx="7800975" cy="6034087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Explode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1202" name="Text Box 3"/>
          <p:cNvSpPr txBox="1">
            <a:spLocks noChangeArrowheads="1"/>
          </p:cNvSpPr>
          <p:nvPr/>
        </p:nvSpPr>
        <p:spPr bwMode="auto">
          <a:xfrm>
            <a:off x="6842125" y="5678488"/>
            <a:ext cx="1096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Video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 descr="Camera #1 (29)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7522" name="Text Box 3"/>
          <p:cNvSpPr txBox="1">
            <a:spLocks noChangeArrowheads="1"/>
          </p:cNvSpPr>
          <p:nvPr/>
        </p:nvSpPr>
        <p:spPr bwMode="auto">
          <a:xfrm>
            <a:off x="2133600" y="1143000"/>
            <a:ext cx="16192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Book Antiqua" pitchFamily="18" charset="0"/>
              </a:rPr>
              <a:t>Hwy 12</a:t>
            </a:r>
          </a:p>
          <a:p>
            <a:r>
              <a:rPr lang="en-US" sz="2400" b="1">
                <a:solidFill>
                  <a:schemeClr val="bg1"/>
                </a:solidFill>
                <a:latin typeface="Book Antiqua" pitchFamily="18" charset="0"/>
              </a:rPr>
              <a:t>Lochsa River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Camera #1 (21)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059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 </a:t>
            </a:r>
          </a:p>
        </p:txBody>
      </p:sp>
      <p:pic>
        <p:nvPicPr>
          <p:cNvPr id="110595" name="Picture 4" descr="IMG_55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98563" y="-898525"/>
            <a:ext cx="11541126" cy="865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2587</TotalTime>
  <Words>13</Words>
  <Application>Microsoft Office PowerPoint</Application>
  <PresentationFormat>On-screen Show (4:3)</PresentationFormat>
  <Paragraphs>7</Paragraphs>
  <Slides>15</Slides>
  <Notes>1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Apex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Canyon Creek Avalanche Control Program</dc:title>
  <dc:creator>mdanley</dc:creator>
  <cp:lastModifiedBy>shiggins</cp:lastModifiedBy>
  <cp:revision>223</cp:revision>
  <dcterms:created xsi:type="dcterms:W3CDTF">2008-07-07T20:27:51Z</dcterms:created>
  <dcterms:modified xsi:type="dcterms:W3CDTF">2008-10-22T20:46:36Z</dcterms:modified>
</cp:coreProperties>
</file>